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62" r:id="rId4"/>
    <p:sldId id="270" r:id="rId5"/>
    <p:sldId id="264" r:id="rId6"/>
    <p:sldId id="268" r:id="rId7"/>
    <p:sldId id="265" r:id="rId8"/>
    <p:sldId id="259" r:id="rId9"/>
    <p:sldId id="257" r:id="rId10"/>
    <p:sldId id="260" r:id="rId11"/>
    <p:sldId id="267" r:id="rId12"/>
    <p:sldId id="266" r:id="rId13"/>
    <p:sldId id="258" r:id="rId14"/>
    <p:sldId id="271" r:id="rId15"/>
    <p:sldId id="261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81" d="100"/>
          <a:sy n="81" d="100"/>
        </p:scale>
        <p:origin x="-1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0E8-AA7E-3044-A0DC-D6D0CE1D2B0D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D47-7D8A-704C-AB72-265101C02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9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0E8-AA7E-3044-A0DC-D6D0CE1D2B0D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D47-7D8A-704C-AB72-265101C02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2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0E8-AA7E-3044-A0DC-D6D0CE1D2B0D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D47-7D8A-704C-AB72-265101C02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9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0E8-AA7E-3044-A0DC-D6D0CE1D2B0D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D47-7D8A-704C-AB72-265101C02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8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0E8-AA7E-3044-A0DC-D6D0CE1D2B0D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D47-7D8A-704C-AB72-265101C02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8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0E8-AA7E-3044-A0DC-D6D0CE1D2B0D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D47-7D8A-704C-AB72-265101C02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0E8-AA7E-3044-A0DC-D6D0CE1D2B0D}" type="datetimeFigureOut">
              <a:rPr lang="en-US" smtClean="0"/>
              <a:t>3/9/17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D47-7D8A-704C-AB72-265101C02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7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0E8-AA7E-3044-A0DC-D6D0CE1D2B0D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D47-7D8A-704C-AB72-265101C02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5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0E8-AA7E-3044-A0DC-D6D0CE1D2B0D}" type="datetimeFigureOut">
              <a:rPr lang="en-US" smtClean="0"/>
              <a:t>3/9/17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D47-7D8A-704C-AB72-265101C02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0E8-AA7E-3044-A0DC-D6D0CE1D2B0D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D47-7D8A-704C-AB72-265101C02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8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0E8-AA7E-3044-A0DC-D6D0CE1D2B0D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D47-7D8A-704C-AB72-265101C02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5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70E8-AA7E-3044-A0DC-D6D0CE1D2B0D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3FD47-7D8A-704C-AB72-265101C02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Entomology Test 1-80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1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477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16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9605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790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523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0670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15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37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443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925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208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193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517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935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923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009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</Words>
  <Application>Microsoft Macintosh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Entomology Test 1-80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</vt:vector>
  </TitlesOfParts>
  <Company>AISD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Entomology Practice 71-80</dc:title>
  <dc:creator>Austin ISD</dc:creator>
  <cp:lastModifiedBy>Austin ISD</cp:lastModifiedBy>
  <cp:revision>3</cp:revision>
  <dcterms:created xsi:type="dcterms:W3CDTF">2017-03-07T14:20:28Z</dcterms:created>
  <dcterms:modified xsi:type="dcterms:W3CDTF">2017-03-09T13:20:20Z</dcterms:modified>
</cp:coreProperties>
</file>